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29" d="100"/>
          <a:sy n="129" d="100"/>
        </p:scale>
        <p:origin x="-39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0.wav"/><Relationship Id="rId1" Type="http://schemas.openxmlformats.org/officeDocument/2006/relationships/audio" Target="NUL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18.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the FPC to have 5 commissioners nominated by the President.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end="6224.8855"/>
                </p14:media>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mc:Choice xmlns:p14="http://schemas.microsoft.com/office/powerpoint/2010/main" Requires="p14">
      <p:transition spd="slow" p14:dur="2000" advTm="137292"/>
    </mc:Choice>
    <mc:Fallback>
      <p:transition spd="slow" advTm="13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xmlns:p14="http://schemas.microsoft.com/office/powerpoint/2010/main">
    <mc:Choice Requires="p14">
      <p:transition spd="slow" p14:dur="2000" advTm="70892"/>
    </mc:Choice>
    <mc:Fallback xmlns="">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56066"/>
    </mc:Choice>
    <mc:Fallback xmlns="">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128665"/>
    </mc:Choice>
    <mc:Fallback xmlns="">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77975"/>
    </mc:Choice>
    <mc:Fallback xmlns="">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2943</TotalTime>
  <Words>5477</Words>
  <Application>Microsoft Office PowerPoint</Application>
  <PresentationFormat>On-screen Show (4:3)</PresentationFormat>
  <Paragraphs>638</Paragraphs>
  <Slides>66</Slides>
  <Notes>0</Notes>
  <HiddenSlides>0</HiddenSlides>
  <MMClips>65</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188</cp:revision>
  <dcterms:created xsi:type="dcterms:W3CDTF">2006-08-16T00:00:00Z</dcterms:created>
  <dcterms:modified xsi:type="dcterms:W3CDTF">2012-01-04T14:35:45Z</dcterms:modified>
</cp:coreProperties>
</file>